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6" r:id="rId3"/>
    <p:sldId id="258" r:id="rId4"/>
    <p:sldId id="259" r:id="rId5"/>
    <p:sldId id="260" r:id="rId6"/>
    <p:sldId id="261" r:id="rId7"/>
    <p:sldId id="262" r:id="rId8"/>
    <p:sldId id="263" r:id="rId9"/>
  </p:sldIdLst>
  <p:sldSz cx="9144000" cy="5143500" type="screen16x9"/>
  <p:notesSz cx="6858000" cy="9144000"/>
  <p:defaultTextStyle>
    <a:defPPr>
      <a:defRPr lang="bg-BG"/>
    </a:defPPr>
    <a:lvl1pPr marL="0" algn="l" defTabSz="685697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342848" algn="l" defTabSz="685697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685697" algn="l" defTabSz="685697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028546" algn="l" defTabSz="685697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1371394" algn="l" defTabSz="685697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1714243" algn="l" defTabSz="685697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2057091" algn="l" defTabSz="685697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2399940" algn="l" defTabSz="685697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2742789" algn="l" defTabSz="685697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94614" autoAdjust="0"/>
  </p:normalViewPr>
  <p:slideViewPr>
    <p:cSldViewPr snapToGrid="0" showGuides="1">
      <p:cViewPr varScale="1">
        <p:scale>
          <a:sx n="105" d="100"/>
          <a:sy n="105" d="100"/>
        </p:scale>
        <p:origin x="-725" y="-77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bg-BG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848" indent="0" algn="ctr">
              <a:buNone/>
              <a:defRPr sz="1500"/>
            </a:lvl2pPr>
            <a:lvl3pPr marL="685697" indent="0" algn="ctr">
              <a:buNone/>
              <a:defRPr sz="1400"/>
            </a:lvl3pPr>
            <a:lvl4pPr marL="1028546" indent="0" algn="ctr">
              <a:buNone/>
              <a:defRPr sz="1200"/>
            </a:lvl4pPr>
            <a:lvl5pPr marL="1371394" indent="0" algn="ctr">
              <a:buNone/>
              <a:defRPr sz="1200"/>
            </a:lvl5pPr>
            <a:lvl6pPr marL="1714243" indent="0" algn="ctr">
              <a:buNone/>
              <a:defRPr sz="1200"/>
            </a:lvl6pPr>
            <a:lvl7pPr marL="2057091" indent="0" algn="ctr">
              <a:buNone/>
              <a:defRPr sz="1200"/>
            </a:lvl7pPr>
            <a:lvl8pPr marL="2399940" indent="0" algn="ctr">
              <a:buNone/>
              <a:defRPr sz="1200"/>
            </a:lvl8pPr>
            <a:lvl9pPr marL="2742789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bg-B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C0B07-0FC7-4E58-8B17-56F7BBB1B296}" type="datetimeFigureOut">
              <a:rPr lang="bg-BG" smtClean="0"/>
              <a:t>26/10/2025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F0583-5874-46BC-A628-08D6FF05FDD7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362263518"/>
      </p:ext>
    </p:extLst>
  </p:cSld>
  <p:clrMapOvr>
    <a:masterClrMapping/>
  </p:clrMapOvr>
  <p:transition spd="slow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bg-B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bg-B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C0B07-0FC7-4E58-8B17-56F7BBB1B296}" type="datetimeFigureOut">
              <a:rPr lang="bg-BG" smtClean="0"/>
              <a:t>26/10/2025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F0583-5874-46BC-A628-08D6FF05FDD7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301520050"/>
      </p:ext>
    </p:extLst>
  </p:cSld>
  <p:clrMapOvr>
    <a:masterClrMapping/>
  </p:clrMapOvr>
  <p:transition spd="slow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273844"/>
            <a:ext cx="1971675" cy="435887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bg-B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2" y="273844"/>
            <a:ext cx="5800725" cy="4358879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bg-B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C0B07-0FC7-4E58-8B17-56F7BBB1B296}" type="datetimeFigureOut">
              <a:rPr lang="bg-BG" smtClean="0"/>
              <a:t>26/10/2025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F0583-5874-46BC-A628-08D6FF05FDD7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671105067"/>
      </p:ext>
    </p:extLst>
  </p:cSld>
  <p:clrMapOvr>
    <a:masterClrMapping/>
  </p:clrMapOvr>
  <p:transition spd="slow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bg-B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bg-B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C0B07-0FC7-4E58-8B17-56F7BBB1B296}" type="datetimeFigureOut">
              <a:rPr lang="bg-BG" smtClean="0"/>
              <a:t>26/10/2025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F0583-5874-46BC-A628-08D6FF05FDD7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602544346"/>
      </p:ext>
    </p:extLst>
  </p:cSld>
  <p:clrMapOvr>
    <a:masterClrMapping/>
  </p:clrMapOvr>
  <p:transition spd="slow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6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bg-B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9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848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69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854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394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24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091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3999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2789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C0B07-0FC7-4E58-8B17-56F7BBB1B296}" type="datetimeFigureOut">
              <a:rPr lang="bg-BG" smtClean="0"/>
              <a:t>26/10/2025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F0583-5874-46BC-A628-08D6FF05FDD7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383976671"/>
      </p:ext>
    </p:extLst>
  </p:cSld>
  <p:clrMapOvr>
    <a:masterClrMapping/>
  </p:clrMapOvr>
  <p:transition spd="slow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bg-BG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1" y="1369219"/>
            <a:ext cx="3886200" cy="3263504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bg-BG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bg-BG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C0B07-0FC7-4E58-8B17-56F7BBB1B296}" type="datetimeFigureOut">
              <a:rPr lang="bg-BG" smtClean="0"/>
              <a:t>26/10/2025</a:t>
            </a:fld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F0583-5874-46BC-A628-08D6FF05FDD7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806070553"/>
      </p:ext>
    </p:extLst>
  </p:cSld>
  <p:clrMapOvr>
    <a:masterClrMapping/>
  </p:clrMapOvr>
  <p:transition spd="slow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2" y="273847"/>
            <a:ext cx="7886700" cy="99417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bg-B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48" indent="0">
              <a:buNone/>
              <a:defRPr sz="1500" b="1"/>
            </a:lvl2pPr>
            <a:lvl3pPr marL="685697" indent="0">
              <a:buNone/>
              <a:defRPr sz="1400" b="1"/>
            </a:lvl3pPr>
            <a:lvl4pPr marL="1028546" indent="0">
              <a:buNone/>
              <a:defRPr sz="1200" b="1"/>
            </a:lvl4pPr>
            <a:lvl5pPr marL="1371394" indent="0">
              <a:buNone/>
              <a:defRPr sz="1200" b="1"/>
            </a:lvl5pPr>
            <a:lvl6pPr marL="1714243" indent="0">
              <a:buNone/>
              <a:defRPr sz="1200" b="1"/>
            </a:lvl6pPr>
            <a:lvl7pPr marL="2057091" indent="0">
              <a:buNone/>
              <a:defRPr sz="1200" b="1"/>
            </a:lvl7pPr>
            <a:lvl8pPr marL="2399940" indent="0">
              <a:buNone/>
              <a:defRPr sz="1200" b="1"/>
            </a:lvl8pPr>
            <a:lvl9pPr marL="2742789" indent="0">
              <a:buNone/>
              <a:defRPr sz="12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bg-BG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2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48" indent="0">
              <a:buNone/>
              <a:defRPr sz="1500" b="1"/>
            </a:lvl2pPr>
            <a:lvl3pPr marL="685697" indent="0">
              <a:buNone/>
              <a:defRPr sz="1400" b="1"/>
            </a:lvl3pPr>
            <a:lvl4pPr marL="1028546" indent="0">
              <a:buNone/>
              <a:defRPr sz="1200" b="1"/>
            </a:lvl4pPr>
            <a:lvl5pPr marL="1371394" indent="0">
              <a:buNone/>
              <a:defRPr sz="1200" b="1"/>
            </a:lvl5pPr>
            <a:lvl6pPr marL="1714243" indent="0">
              <a:buNone/>
              <a:defRPr sz="1200" b="1"/>
            </a:lvl6pPr>
            <a:lvl7pPr marL="2057091" indent="0">
              <a:buNone/>
              <a:defRPr sz="1200" b="1"/>
            </a:lvl7pPr>
            <a:lvl8pPr marL="2399940" indent="0">
              <a:buNone/>
              <a:defRPr sz="1200" b="1"/>
            </a:lvl8pPr>
            <a:lvl9pPr marL="2742789" indent="0">
              <a:buNone/>
              <a:defRPr sz="12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2" y="1878806"/>
            <a:ext cx="3887391" cy="276344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bg-BG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C0B07-0FC7-4E58-8B17-56F7BBB1B296}" type="datetimeFigureOut">
              <a:rPr lang="bg-BG" smtClean="0"/>
              <a:t>26/10/2025</a:t>
            </a:fld>
            <a:endParaRPr lang="bg-BG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F0583-5874-46BC-A628-08D6FF05FDD7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517289620"/>
      </p:ext>
    </p:extLst>
  </p:cSld>
  <p:clrMapOvr>
    <a:masterClrMapping/>
  </p:clrMapOvr>
  <p:transition spd="slow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bg-BG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C0B07-0FC7-4E58-8B17-56F7BBB1B296}" type="datetimeFigureOut">
              <a:rPr lang="bg-BG" smtClean="0"/>
              <a:t>26/10/2025</a:t>
            </a:fld>
            <a:endParaRPr lang="bg-B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F0583-5874-46BC-A628-08D6FF05FDD7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238748020"/>
      </p:ext>
    </p:extLst>
  </p:cSld>
  <p:clrMapOvr>
    <a:masterClrMapping/>
  </p:clrMapOvr>
  <p:transition spd="slow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C0B07-0FC7-4E58-8B17-56F7BBB1B296}" type="datetimeFigureOut">
              <a:rPr lang="bg-BG" smtClean="0"/>
              <a:t>26/10/2025</a:t>
            </a:fld>
            <a:endParaRPr lang="bg-BG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F0583-5874-46BC-A628-08D6FF05FDD7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854387906"/>
      </p:ext>
    </p:extLst>
  </p:cSld>
  <p:clrMapOvr>
    <a:masterClrMapping/>
  </p:clrMapOvr>
  <p:transition spd="slow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bg-B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71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bg-B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1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848" indent="0">
              <a:buNone/>
              <a:defRPr sz="1100"/>
            </a:lvl2pPr>
            <a:lvl3pPr marL="685697" indent="0">
              <a:buNone/>
              <a:defRPr sz="900"/>
            </a:lvl3pPr>
            <a:lvl4pPr marL="1028546" indent="0">
              <a:buNone/>
              <a:defRPr sz="800"/>
            </a:lvl4pPr>
            <a:lvl5pPr marL="1371394" indent="0">
              <a:buNone/>
              <a:defRPr sz="800"/>
            </a:lvl5pPr>
            <a:lvl6pPr marL="1714243" indent="0">
              <a:buNone/>
              <a:defRPr sz="800"/>
            </a:lvl6pPr>
            <a:lvl7pPr marL="2057091" indent="0">
              <a:buNone/>
              <a:defRPr sz="800"/>
            </a:lvl7pPr>
            <a:lvl8pPr marL="2399940" indent="0">
              <a:buNone/>
              <a:defRPr sz="800"/>
            </a:lvl8pPr>
            <a:lvl9pPr marL="2742789" indent="0">
              <a:buNone/>
              <a:defRPr sz="8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C0B07-0FC7-4E58-8B17-56F7BBB1B296}" type="datetimeFigureOut">
              <a:rPr lang="bg-BG" smtClean="0"/>
              <a:t>26/10/2025</a:t>
            </a:fld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F0583-5874-46BC-A628-08D6FF05FDD7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189791616"/>
      </p:ext>
    </p:extLst>
  </p:cSld>
  <p:clrMapOvr>
    <a:masterClrMapping/>
  </p:clrMapOvr>
  <p:transition spd="slow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bg-BG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740571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848" indent="0">
              <a:buNone/>
              <a:defRPr sz="2100"/>
            </a:lvl2pPr>
            <a:lvl3pPr marL="685697" indent="0">
              <a:buNone/>
              <a:defRPr sz="1800"/>
            </a:lvl3pPr>
            <a:lvl4pPr marL="1028546" indent="0">
              <a:buNone/>
              <a:defRPr sz="1500"/>
            </a:lvl4pPr>
            <a:lvl5pPr marL="1371394" indent="0">
              <a:buNone/>
              <a:defRPr sz="1500"/>
            </a:lvl5pPr>
            <a:lvl6pPr marL="1714243" indent="0">
              <a:buNone/>
              <a:defRPr sz="1500"/>
            </a:lvl6pPr>
            <a:lvl7pPr marL="2057091" indent="0">
              <a:buNone/>
              <a:defRPr sz="1500"/>
            </a:lvl7pPr>
            <a:lvl8pPr marL="2399940" indent="0">
              <a:buNone/>
              <a:defRPr sz="1500"/>
            </a:lvl8pPr>
            <a:lvl9pPr marL="2742789" indent="0">
              <a:buNone/>
              <a:defRPr sz="1500"/>
            </a:lvl9pPr>
          </a:lstStyle>
          <a:p>
            <a:endParaRPr lang="bg-B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1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848" indent="0">
              <a:buNone/>
              <a:defRPr sz="1100"/>
            </a:lvl2pPr>
            <a:lvl3pPr marL="685697" indent="0">
              <a:buNone/>
              <a:defRPr sz="900"/>
            </a:lvl3pPr>
            <a:lvl4pPr marL="1028546" indent="0">
              <a:buNone/>
              <a:defRPr sz="800"/>
            </a:lvl4pPr>
            <a:lvl5pPr marL="1371394" indent="0">
              <a:buNone/>
              <a:defRPr sz="800"/>
            </a:lvl5pPr>
            <a:lvl6pPr marL="1714243" indent="0">
              <a:buNone/>
              <a:defRPr sz="800"/>
            </a:lvl6pPr>
            <a:lvl7pPr marL="2057091" indent="0">
              <a:buNone/>
              <a:defRPr sz="800"/>
            </a:lvl7pPr>
            <a:lvl8pPr marL="2399940" indent="0">
              <a:buNone/>
              <a:defRPr sz="800"/>
            </a:lvl8pPr>
            <a:lvl9pPr marL="2742789" indent="0">
              <a:buNone/>
              <a:defRPr sz="8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C0B07-0FC7-4E58-8B17-56F7BBB1B296}" type="datetimeFigureOut">
              <a:rPr lang="bg-BG" smtClean="0"/>
              <a:t>26/10/2025</a:t>
            </a:fld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F0583-5874-46BC-A628-08D6FF05FDD7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368361171"/>
      </p:ext>
    </p:extLst>
  </p:cSld>
  <p:clrMapOvr>
    <a:masterClrMapping/>
  </p:clrMapOvr>
  <p:transition spd="slow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7"/>
            <a:ext cx="7886700" cy="994172"/>
          </a:xfrm>
          <a:prstGeom prst="rect">
            <a:avLst/>
          </a:prstGeom>
        </p:spPr>
        <p:txBody>
          <a:bodyPr vert="horz" lIns="68570" tIns="34285" rIns="68570" bIns="34285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bg-B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68570" tIns="34285" rIns="68570" bIns="34285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bg-B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5"/>
            <a:ext cx="2057400" cy="273844"/>
          </a:xfrm>
          <a:prstGeom prst="rect">
            <a:avLst/>
          </a:prstGeom>
        </p:spPr>
        <p:txBody>
          <a:bodyPr vert="horz" lIns="68570" tIns="34285" rIns="68570" bIns="34285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2C0B07-0FC7-4E58-8B17-56F7BBB1B296}" type="datetimeFigureOut">
              <a:rPr lang="bg-BG" smtClean="0"/>
              <a:t>26/10/2025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5"/>
            <a:ext cx="3086100" cy="273844"/>
          </a:xfrm>
          <a:prstGeom prst="rect">
            <a:avLst/>
          </a:prstGeom>
        </p:spPr>
        <p:txBody>
          <a:bodyPr vert="horz" lIns="68570" tIns="34285" rIns="68570" bIns="34285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5"/>
            <a:ext cx="2057400" cy="273844"/>
          </a:xfrm>
          <a:prstGeom prst="rect">
            <a:avLst/>
          </a:prstGeom>
        </p:spPr>
        <p:txBody>
          <a:bodyPr vert="horz" lIns="68570" tIns="34285" rIns="68570" bIns="34285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BF0583-5874-46BC-A628-08D6FF05FDD7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8389403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fade/>
  </p:transition>
  <p:txStyles>
    <p:titleStyle>
      <a:lvl1pPr algn="l" defTabSz="685697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25" indent="-171425" algn="l" defTabSz="68569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273" indent="-171425" algn="l" defTabSz="685697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122" indent="-171425" algn="l" defTabSz="685697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99970" indent="-171425" algn="l" defTabSz="685697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42818" indent="-171425" algn="l" defTabSz="685697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667" indent="-171425" algn="l" defTabSz="685697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516" indent="-171425" algn="l" defTabSz="685697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364" indent="-171425" algn="l" defTabSz="685697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213" indent="-171425" algn="l" defTabSz="685697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bg-BG"/>
      </a:defPPr>
      <a:lvl1pPr marL="0" algn="l" defTabSz="68569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48" algn="l" defTabSz="68569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697" algn="l" defTabSz="68569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546" algn="l" defTabSz="68569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394" algn="l" defTabSz="68569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243" algn="l" defTabSz="68569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091" algn="l" defTabSz="68569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399940" algn="l" defTabSz="68569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2789" algn="l" defTabSz="68569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80885" y="2467372"/>
            <a:ext cx="6858000" cy="1790700"/>
          </a:xfrm>
        </p:spPr>
        <p:txBody>
          <a:bodyPr>
            <a:normAutofit fontScale="90000"/>
          </a:bodyPr>
          <a:lstStyle/>
          <a:p>
            <a:r>
              <a:rPr lang="bg-BG" b="1" dirty="0"/>
              <a:t>Интелигентна </a:t>
            </a:r>
            <a:r>
              <a:rPr lang="bg-BG" b="1" dirty="0" smtClean="0"/>
              <a:t>система </a:t>
            </a:r>
            <a:r>
              <a:rPr lang="ru-RU" b="1" dirty="0"/>
              <a:t>за </a:t>
            </a:r>
            <a:r>
              <a:rPr lang="ru-RU" b="1" dirty="0" err="1"/>
              <a:t>измерване</a:t>
            </a:r>
            <a:r>
              <a:rPr lang="ru-RU" b="1" dirty="0"/>
              <a:t> на </a:t>
            </a:r>
            <a:r>
              <a:rPr lang="ru-RU" b="1" dirty="0" err="1"/>
              <a:t>време</a:t>
            </a:r>
            <a:r>
              <a:rPr lang="ru-RU" b="1" dirty="0"/>
              <a:t> и </a:t>
            </a:r>
            <a:r>
              <a:rPr lang="ru-RU" b="1" dirty="0" err="1" smtClean="0"/>
              <a:t>класиране</a:t>
            </a:r>
            <a:r>
              <a:rPr lang="ru-RU" b="1" dirty="0" smtClean="0"/>
              <a:t> при </a:t>
            </a:r>
            <a:r>
              <a:rPr lang="ru-RU" b="1" dirty="0" err="1" smtClean="0"/>
              <a:t>масови</a:t>
            </a:r>
            <a:r>
              <a:rPr lang="ru-RU" b="1" dirty="0" smtClean="0"/>
              <a:t> </a:t>
            </a:r>
            <a:r>
              <a:rPr lang="ru-RU" b="1" dirty="0" err="1" smtClean="0"/>
              <a:t>спортни</a:t>
            </a:r>
            <a:r>
              <a:rPr lang="ru-RU" b="1" dirty="0" smtClean="0"/>
              <a:t> </a:t>
            </a:r>
            <a:r>
              <a:rPr lang="ru-RU" b="1" dirty="0" err="1" smtClean="0"/>
              <a:t>състезания</a:t>
            </a:r>
            <a:endParaRPr lang="bg-BG" b="1" dirty="0"/>
          </a:p>
        </p:txBody>
      </p:sp>
    </p:spTree>
    <p:extLst>
      <p:ext uri="{BB962C8B-B14F-4D97-AF65-F5344CB8AC3E}">
        <p14:creationId xmlns:p14="http://schemas.microsoft.com/office/powerpoint/2010/main" val="145665328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ово поле 4"/>
          <p:cNvSpPr txBox="1"/>
          <p:nvPr/>
        </p:nvSpPr>
        <p:spPr>
          <a:xfrm>
            <a:off x="475345" y="2830496"/>
            <a:ext cx="37591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err="1" smtClean="0">
                <a:latin typeface="D-DINExp"/>
              </a:rPr>
              <a:t>Backend</a:t>
            </a:r>
            <a:r>
              <a:rPr lang="ru-RU" b="1" dirty="0" smtClean="0">
                <a:latin typeface="D-DINExp"/>
              </a:rPr>
              <a:t> </a:t>
            </a:r>
            <a:r>
              <a:rPr lang="ru-RU" b="1" dirty="0">
                <a:latin typeface="D-DINExp"/>
              </a:rPr>
              <a:t>интеграция и обмен на </a:t>
            </a:r>
            <a:r>
              <a:rPr lang="ru-RU" b="1" dirty="0" err="1">
                <a:latin typeface="D-DINExp"/>
              </a:rPr>
              <a:t>данни</a:t>
            </a:r>
            <a:r>
              <a:rPr lang="ru-RU" b="1" dirty="0">
                <a:latin typeface="D-DINExp"/>
              </a:rPr>
              <a:t> :</a:t>
            </a:r>
            <a:endParaRPr lang="ru-RU" dirty="0">
              <a:latin typeface="D-DINExp"/>
            </a:endParaRPr>
          </a:p>
          <a:p>
            <a:pPr lvl="1">
              <a:buFont typeface="Arial"/>
              <a:buChar char="•"/>
            </a:pPr>
            <a:r>
              <a:rPr lang="ru-RU" dirty="0" smtClean="0">
                <a:latin typeface="D-DINExp"/>
              </a:rPr>
              <a:t>Таня </a:t>
            </a:r>
            <a:r>
              <a:rPr lang="ru-RU" dirty="0" err="1">
                <a:latin typeface="D-DINExp"/>
              </a:rPr>
              <a:t>Пишарова</a:t>
            </a:r>
            <a:r>
              <a:rPr lang="ru-RU" dirty="0">
                <a:latin typeface="D-DINExp"/>
              </a:rPr>
              <a:t> (12 </a:t>
            </a:r>
            <a:r>
              <a:rPr lang="ru-RU" dirty="0" err="1">
                <a:latin typeface="D-DINExp"/>
              </a:rPr>
              <a:t>клас</a:t>
            </a:r>
            <a:r>
              <a:rPr lang="ru-RU" dirty="0">
                <a:latin typeface="D-DINExp"/>
              </a:rPr>
              <a:t>)</a:t>
            </a:r>
          </a:p>
          <a:p>
            <a:pPr lvl="1">
              <a:buFont typeface="Arial"/>
              <a:buChar char="•"/>
            </a:pPr>
            <a:r>
              <a:rPr lang="bg-BG" dirty="0"/>
              <a:t>Теодора </a:t>
            </a:r>
            <a:r>
              <a:rPr lang="bg-BG" dirty="0" err="1"/>
              <a:t>Антиова</a:t>
            </a:r>
            <a:r>
              <a:rPr lang="bg-BG" dirty="0"/>
              <a:t> - </a:t>
            </a:r>
            <a:r>
              <a:rPr lang="ru-RU" dirty="0" smtClean="0">
                <a:latin typeface="D-DINExp"/>
              </a:rPr>
              <a:t>(10 </a:t>
            </a:r>
            <a:r>
              <a:rPr lang="ru-RU" dirty="0" err="1">
                <a:latin typeface="D-DINExp"/>
              </a:rPr>
              <a:t>клас</a:t>
            </a:r>
            <a:r>
              <a:rPr lang="ru-RU" dirty="0" smtClean="0">
                <a:latin typeface="D-DINExp"/>
              </a:rPr>
              <a:t>)</a:t>
            </a:r>
          </a:p>
          <a:p>
            <a:pPr lvl="1">
              <a:buFont typeface="Arial"/>
              <a:buChar char="•"/>
            </a:pPr>
            <a:r>
              <a:rPr lang="ru-RU" dirty="0" err="1">
                <a:latin typeface="D-DINExp"/>
              </a:rPr>
              <a:t>Кристиан</a:t>
            </a:r>
            <a:r>
              <a:rPr lang="ru-RU" dirty="0">
                <a:latin typeface="D-DINExp"/>
              </a:rPr>
              <a:t> Полимеров (10 </a:t>
            </a:r>
            <a:r>
              <a:rPr lang="ru-RU" dirty="0" err="1">
                <a:latin typeface="D-DINExp"/>
              </a:rPr>
              <a:t>клас</a:t>
            </a:r>
            <a:r>
              <a:rPr lang="ru-RU" dirty="0" smtClean="0">
                <a:latin typeface="D-DINExp"/>
              </a:rPr>
              <a:t>)</a:t>
            </a:r>
            <a:endParaRPr lang="ru-RU" dirty="0">
              <a:latin typeface="D-DINExp"/>
            </a:endParaRPr>
          </a:p>
        </p:txBody>
      </p:sp>
      <p:sp>
        <p:nvSpPr>
          <p:cNvPr id="6" name="Текстово поле 5"/>
          <p:cNvSpPr txBox="1"/>
          <p:nvPr/>
        </p:nvSpPr>
        <p:spPr>
          <a:xfrm>
            <a:off x="2663373" y="1760988"/>
            <a:ext cx="683622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latin typeface="D-DINExp"/>
              </a:rPr>
              <a:t>Виктор </a:t>
            </a:r>
            <a:r>
              <a:rPr lang="ru-RU" b="1" dirty="0">
                <a:latin typeface="D-DINExp"/>
              </a:rPr>
              <a:t>Василев (12 </a:t>
            </a:r>
            <a:r>
              <a:rPr lang="ru-RU" b="1" dirty="0" err="1">
                <a:latin typeface="D-DINExp"/>
              </a:rPr>
              <a:t>клас</a:t>
            </a:r>
            <a:r>
              <a:rPr lang="ru-RU" b="1" dirty="0">
                <a:latin typeface="D-DINExp"/>
              </a:rPr>
              <a:t>)</a:t>
            </a:r>
            <a:r>
              <a:rPr lang="ru-RU" dirty="0">
                <a:latin typeface="D-DINExp"/>
              </a:rPr>
              <a:t> – </a:t>
            </a:r>
            <a:r>
              <a:rPr lang="ru-RU" i="1" dirty="0" err="1">
                <a:latin typeface="D-DINExp"/>
              </a:rPr>
              <a:t>Главен</a:t>
            </a:r>
            <a:r>
              <a:rPr lang="ru-RU" i="1" dirty="0">
                <a:latin typeface="D-DINExp"/>
              </a:rPr>
              <a:t> разработчик и </a:t>
            </a:r>
            <a:r>
              <a:rPr lang="ru-RU" i="1" dirty="0" err="1">
                <a:latin typeface="D-DINExp"/>
              </a:rPr>
              <a:t>екипен</a:t>
            </a:r>
            <a:r>
              <a:rPr lang="ru-RU" i="1" dirty="0">
                <a:latin typeface="D-DINExp"/>
              </a:rPr>
              <a:t> лидер</a:t>
            </a:r>
            <a:endParaRPr lang="ru-RU" dirty="0">
              <a:latin typeface="D-DINExp"/>
            </a:endParaRPr>
          </a:p>
          <a:p>
            <a:r>
              <a:rPr lang="ru-RU" dirty="0">
                <a:latin typeface="D-DINExp"/>
              </a:rPr>
              <a:t/>
            </a:r>
            <a:br>
              <a:rPr lang="ru-RU" dirty="0">
                <a:latin typeface="D-DINExp"/>
              </a:rPr>
            </a:br>
            <a:endParaRPr lang="ru-RU" dirty="0"/>
          </a:p>
        </p:txBody>
      </p:sp>
      <p:sp>
        <p:nvSpPr>
          <p:cNvPr id="7" name="Текстово поле 6"/>
          <p:cNvSpPr txBox="1"/>
          <p:nvPr/>
        </p:nvSpPr>
        <p:spPr>
          <a:xfrm>
            <a:off x="5431971" y="2273617"/>
            <a:ext cx="301171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D-DINExp"/>
              </a:rPr>
              <a:t>AI </a:t>
            </a:r>
            <a:r>
              <a:rPr lang="ru-RU" b="1" dirty="0">
                <a:latin typeface="D-DINExp"/>
              </a:rPr>
              <a:t>и видео обработка :</a:t>
            </a:r>
            <a:endParaRPr lang="ru-RU" dirty="0">
              <a:latin typeface="D-DINExp"/>
            </a:endParaRPr>
          </a:p>
          <a:p>
            <a:pPr lvl="1">
              <a:buFont typeface="Arial"/>
              <a:buChar char="•"/>
            </a:pPr>
            <a:r>
              <a:rPr lang="ru-RU" dirty="0" smtClean="0">
                <a:latin typeface="D-DINExp"/>
              </a:rPr>
              <a:t>Иван </a:t>
            </a:r>
            <a:r>
              <a:rPr lang="ru-RU" dirty="0" err="1" smtClean="0">
                <a:latin typeface="D-DINExp"/>
              </a:rPr>
              <a:t>Чобанов</a:t>
            </a:r>
            <a:r>
              <a:rPr lang="ru-RU" dirty="0" smtClean="0">
                <a:latin typeface="D-DINExp"/>
              </a:rPr>
              <a:t> (12 </a:t>
            </a:r>
            <a:r>
              <a:rPr lang="ru-RU" dirty="0" err="1" smtClean="0">
                <a:latin typeface="D-DINExp"/>
              </a:rPr>
              <a:t>клас</a:t>
            </a:r>
            <a:r>
              <a:rPr lang="ru-RU" dirty="0" smtClean="0">
                <a:latin typeface="D-DINExp"/>
              </a:rPr>
              <a:t>)</a:t>
            </a:r>
          </a:p>
          <a:p>
            <a:pPr lvl="1">
              <a:buFont typeface="Arial"/>
              <a:buChar char="•"/>
            </a:pPr>
            <a:r>
              <a:rPr lang="ru-RU" dirty="0" err="1" smtClean="0">
                <a:latin typeface="D-DINExp"/>
              </a:rPr>
              <a:t>Костадин</a:t>
            </a:r>
            <a:r>
              <a:rPr lang="ru-RU" dirty="0" smtClean="0">
                <a:latin typeface="D-DINExp"/>
              </a:rPr>
              <a:t> </a:t>
            </a:r>
            <a:r>
              <a:rPr lang="ru-RU" dirty="0" err="1">
                <a:latin typeface="D-DINExp"/>
              </a:rPr>
              <a:t>Пидов</a:t>
            </a:r>
            <a:r>
              <a:rPr lang="ru-RU" dirty="0">
                <a:latin typeface="D-DINExp"/>
              </a:rPr>
              <a:t> (12 </a:t>
            </a:r>
            <a:r>
              <a:rPr lang="ru-RU" dirty="0" err="1">
                <a:latin typeface="D-DINExp"/>
              </a:rPr>
              <a:t>клас</a:t>
            </a:r>
            <a:r>
              <a:rPr lang="ru-RU" dirty="0">
                <a:latin typeface="D-DINExp"/>
              </a:rPr>
              <a:t>)</a:t>
            </a:r>
          </a:p>
          <a:p>
            <a:pPr lvl="1">
              <a:buFont typeface="Arial"/>
              <a:buChar char="•"/>
            </a:pPr>
            <a:r>
              <a:rPr lang="ru-RU" dirty="0" err="1" smtClean="0">
                <a:latin typeface="D-DINExp"/>
              </a:rPr>
              <a:t>Атанас</a:t>
            </a:r>
            <a:r>
              <a:rPr lang="ru-RU" dirty="0" smtClean="0">
                <a:latin typeface="D-DINExp"/>
              </a:rPr>
              <a:t> </a:t>
            </a:r>
            <a:r>
              <a:rPr lang="ru-RU" dirty="0" err="1" smtClean="0">
                <a:latin typeface="D-DINExp"/>
              </a:rPr>
              <a:t>Симидчиев</a:t>
            </a:r>
            <a:r>
              <a:rPr lang="ru-RU" dirty="0" smtClean="0">
                <a:latin typeface="D-DINExp"/>
              </a:rPr>
              <a:t> (8 </a:t>
            </a:r>
            <a:r>
              <a:rPr lang="ru-RU" dirty="0" err="1" smtClean="0">
                <a:latin typeface="D-DINExp"/>
              </a:rPr>
              <a:t>клас</a:t>
            </a:r>
            <a:r>
              <a:rPr lang="ru-RU" dirty="0" smtClean="0">
                <a:latin typeface="D-DINExp"/>
              </a:rPr>
              <a:t>)</a:t>
            </a:r>
            <a:endParaRPr lang="ru-RU" dirty="0">
              <a:latin typeface="D-DINExp"/>
            </a:endParaRPr>
          </a:p>
        </p:txBody>
      </p:sp>
      <p:sp>
        <p:nvSpPr>
          <p:cNvPr id="8" name="Текстово поле 7"/>
          <p:cNvSpPr txBox="1"/>
          <p:nvPr/>
        </p:nvSpPr>
        <p:spPr>
          <a:xfrm>
            <a:off x="431802" y="4107768"/>
            <a:ext cx="44631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D-DINExp"/>
              </a:rPr>
              <a:t> </a:t>
            </a:r>
            <a:r>
              <a:rPr lang="ru-RU" b="1" dirty="0" err="1">
                <a:latin typeface="D-DINExp"/>
              </a:rPr>
              <a:t>инж</a:t>
            </a:r>
            <a:r>
              <a:rPr lang="ru-RU" b="1" dirty="0">
                <a:latin typeface="D-DINExp"/>
              </a:rPr>
              <a:t>. Георги Бориков</a:t>
            </a:r>
            <a:r>
              <a:rPr lang="ru-RU" dirty="0">
                <a:latin typeface="D-DINExp"/>
              </a:rPr>
              <a:t> – </a:t>
            </a:r>
            <a:r>
              <a:rPr lang="ru-RU" i="1" dirty="0" err="1">
                <a:latin typeface="D-DINExp"/>
              </a:rPr>
              <a:t>Ръководител</a:t>
            </a:r>
            <a:r>
              <a:rPr lang="ru-RU" i="1" dirty="0">
                <a:latin typeface="D-DINExp"/>
              </a:rPr>
              <a:t> на </a:t>
            </a:r>
            <a:r>
              <a:rPr lang="ru-RU" i="1" dirty="0" smtClean="0">
                <a:latin typeface="D-DINExp"/>
              </a:rPr>
              <a:t>проекта</a:t>
            </a:r>
            <a:endParaRPr lang="ru-RU" dirty="0"/>
          </a:p>
        </p:txBody>
      </p:sp>
      <p:sp>
        <p:nvSpPr>
          <p:cNvPr id="9" name="Текстово поле 8"/>
          <p:cNvSpPr txBox="1"/>
          <p:nvPr/>
        </p:nvSpPr>
        <p:spPr>
          <a:xfrm>
            <a:off x="5446485" y="3255046"/>
            <a:ext cx="27939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D-DINExp"/>
              </a:rPr>
              <a:t>Frontend </a:t>
            </a:r>
            <a:r>
              <a:rPr lang="bg-BG" b="1" dirty="0">
                <a:latin typeface="D-DINExp"/>
              </a:rPr>
              <a:t>визуализация </a:t>
            </a:r>
            <a:r>
              <a:rPr lang="ru-RU" b="1" dirty="0" smtClean="0">
                <a:latin typeface="D-DINExp"/>
              </a:rPr>
              <a:t>:</a:t>
            </a:r>
            <a:endParaRPr lang="ru-RU" dirty="0">
              <a:latin typeface="D-DINExp"/>
            </a:endParaRPr>
          </a:p>
          <a:p>
            <a:pPr lvl="1">
              <a:buFont typeface="Arial"/>
              <a:buChar char="•"/>
            </a:pPr>
            <a:r>
              <a:rPr lang="ru-RU" dirty="0" err="1" smtClean="0">
                <a:latin typeface="D-DINExp"/>
              </a:rPr>
              <a:t>Фериз</a:t>
            </a:r>
            <a:r>
              <a:rPr lang="ru-RU" dirty="0" smtClean="0">
                <a:latin typeface="D-DINExp"/>
              </a:rPr>
              <a:t> Ходжа (</a:t>
            </a:r>
            <a:r>
              <a:rPr lang="ru-RU" dirty="0">
                <a:latin typeface="D-DINExp"/>
              </a:rPr>
              <a:t>12 </a:t>
            </a:r>
            <a:r>
              <a:rPr lang="ru-RU" dirty="0" err="1" smtClean="0">
                <a:latin typeface="D-DINExp"/>
              </a:rPr>
              <a:t>клас</a:t>
            </a:r>
            <a:r>
              <a:rPr lang="ru-RU" dirty="0" smtClean="0">
                <a:latin typeface="D-DINExp"/>
              </a:rPr>
              <a:t>)</a:t>
            </a:r>
          </a:p>
          <a:p>
            <a:pPr lvl="1">
              <a:buFont typeface="Arial"/>
              <a:buChar char="•"/>
            </a:pPr>
            <a:r>
              <a:rPr lang="ru-RU" dirty="0" err="1">
                <a:latin typeface="D-DINExp"/>
              </a:rPr>
              <a:t>Емили</a:t>
            </a:r>
            <a:r>
              <a:rPr lang="ru-RU" dirty="0">
                <a:latin typeface="D-DINExp"/>
              </a:rPr>
              <a:t> </a:t>
            </a:r>
            <a:r>
              <a:rPr lang="ru-RU" dirty="0" err="1" smtClean="0">
                <a:latin typeface="D-DINExp"/>
              </a:rPr>
              <a:t>Бергова</a:t>
            </a:r>
            <a:r>
              <a:rPr lang="ru-RU" dirty="0" smtClean="0">
                <a:latin typeface="D-DINExp"/>
              </a:rPr>
              <a:t> (9 </a:t>
            </a:r>
            <a:r>
              <a:rPr lang="ru-RU" dirty="0" err="1">
                <a:latin typeface="D-DINExp"/>
              </a:rPr>
              <a:t>клас</a:t>
            </a:r>
            <a:r>
              <a:rPr lang="ru-RU" dirty="0">
                <a:latin typeface="D-DINExp"/>
              </a:rPr>
              <a:t>)</a:t>
            </a:r>
          </a:p>
          <a:p>
            <a:pPr lvl="1">
              <a:buFont typeface="Arial"/>
              <a:buChar char="•"/>
            </a:pPr>
            <a:r>
              <a:rPr lang="ru-RU" dirty="0" smtClean="0">
                <a:latin typeface="D-DINExp"/>
              </a:rPr>
              <a:t>Мария </a:t>
            </a:r>
            <a:r>
              <a:rPr lang="ru-RU" dirty="0" err="1" smtClean="0">
                <a:latin typeface="D-DINExp"/>
              </a:rPr>
              <a:t>Цветанова</a:t>
            </a:r>
            <a:r>
              <a:rPr lang="ru-RU" dirty="0" smtClean="0">
                <a:latin typeface="D-DINExp"/>
              </a:rPr>
              <a:t> (9 </a:t>
            </a:r>
            <a:r>
              <a:rPr lang="ru-RU" dirty="0" err="1" smtClean="0">
                <a:latin typeface="D-DINExp"/>
              </a:rPr>
              <a:t>клас</a:t>
            </a:r>
            <a:r>
              <a:rPr lang="ru-RU" dirty="0" smtClean="0">
                <a:latin typeface="D-DINExp"/>
              </a:rPr>
              <a:t>)</a:t>
            </a:r>
            <a:endParaRPr lang="ru-RU" dirty="0">
              <a:latin typeface="D-DINExp"/>
            </a:endParaRPr>
          </a:p>
        </p:txBody>
      </p:sp>
    </p:spTree>
    <p:extLst>
      <p:ext uri="{BB962C8B-B14F-4D97-AF65-F5344CB8AC3E}">
        <p14:creationId xmlns:p14="http://schemas.microsoft.com/office/powerpoint/2010/main" val="169918290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Картина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039" y="442686"/>
            <a:ext cx="6779127" cy="4514500"/>
          </a:xfrm>
          <a:prstGeom prst="rect">
            <a:avLst/>
          </a:prstGeom>
        </p:spPr>
      </p:pic>
      <p:sp>
        <p:nvSpPr>
          <p:cNvPr id="3" name="Текстово поле 2"/>
          <p:cNvSpPr txBox="1"/>
          <p:nvPr/>
        </p:nvSpPr>
        <p:spPr>
          <a:xfrm>
            <a:off x="2663371" y="341086"/>
            <a:ext cx="2498633" cy="33855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bg-BG" sz="1600" b="1" dirty="0" err="1" smtClean="0"/>
              <a:t>Архитектур</a:t>
            </a:r>
            <a:r>
              <a:rPr lang="en-US" sz="1600" b="1" dirty="0" smtClean="0"/>
              <a:t>a </a:t>
            </a:r>
            <a:r>
              <a:rPr lang="bg-BG" sz="1600" b="1" dirty="0" smtClean="0"/>
              <a:t>на системата</a:t>
            </a:r>
            <a:endParaRPr lang="bg-BG" sz="1600" b="1" dirty="0"/>
          </a:p>
        </p:txBody>
      </p:sp>
    </p:spTree>
    <p:extLst>
      <p:ext uri="{BB962C8B-B14F-4D97-AF65-F5344CB8AC3E}">
        <p14:creationId xmlns:p14="http://schemas.microsoft.com/office/powerpoint/2010/main" val="264782389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46" y="1418997"/>
            <a:ext cx="6397232" cy="3283631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7886" y="1052286"/>
            <a:ext cx="3299060" cy="2818524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Текстово поле 3"/>
          <p:cNvSpPr txBox="1"/>
          <p:nvPr/>
        </p:nvSpPr>
        <p:spPr>
          <a:xfrm>
            <a:off x="2663371" y="341086"/>
            <a:ext cx="2139881" cy="33855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1600" b="1" dirty="0"/>
              <a:t>AI </a:t>
            </a:r>
            <a:r>
              <a:rPr lang="bg-BG" sz="1600" b="1" dirty="0"/>
              <a:t>и видео обработка </a:t>
            </a:r>
          </a:p>
        </p:txBody>
      </p:sp>
    </p:spTree>
    <p:extLst>
      <p:ext uri="{BB962C8B-B14F-4D97-AF65-F5344CB8AC3E}">
        <p14:creationId xmlns:p14="http://schemas.microsoft.com/office/powerpoint/2010/main" val="371218827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089" y="1981200"/>
            <a:ext cx="5445922" cy="2693988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6852" y="1117600"/>
            <a:ext cx="4676302" cy="2210594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Текстово поле 3"/>
          <p:cNvSpPr txBox="1"/>
          <p:nvPr/>
        </p:nvSpPr>
        <p:spPr>
          <a:xfrm>
            <a:off x="2735636" y="341086"/>
            <a:ext cx="3539367" cy="33855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bg-BG" sz="1600" dirty="0" err="1"/>
              <a:t>Backend</a:t>
            </a:r>
            <a:r>
              <a:rPr lang="bg-BG" sz="1600" dirty="0"/>
              <a:t> интеграция и обмен на данни</a:t>
            </a:r>
            <a:endParaRPr lang="bg-BG" sz="1600" b="1" dirty="0"/>
          </a:p>
        </p:txBody>
      </p:sp>
    </p:spTree>
    <p:extLst>
      <p:ext uri="{BB962C8B-B14F-4D97-AF65-F5344CB8AC3E}">
        <p14:creationId xmlns:p14="http://schemas.microsoft.com/office/powerpoint/2010/main" val="141356038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369" y="1658359"/>
            <a:ext cx="4795527" cy="23899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50800" dist="38100" dir="13500000" algn="b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172" y="1068287"/>
            <a:ext cx="5283748" cy="258111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50800" dist="38100" dir="13500000" algn="b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9419" y="2721430"/>
            <a:ext cx="4829072" cy="207174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50800" dist="38100" dir="10800000" algn="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5" name="Текстово поле 4"/>
          <p:cNvSpPr txBox="1"/>
          <p:nvPr/>
        </p:nvSpPr>
        <p:spPr>
          <a:xfrm>
            <a:off x="3243637" y="333829"/>
            <a:ext cx="2242473" cy="33855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1600" dirty="0"/>
              <a:t>Frontend </a:t>
            </a:r>
            <a:r>
              <a:rPr lang="bg-BG" sz="1600" dirty="0"/>
              <a:t>визуализация </a:t>
            </a:r>
            <a:endParaRPr lang="bg-BG" sz="1600" b="1" dirty="0"/>
          </a:p>
        </p:txBody>
      </p:sp>
    </p:spTree>
    <p:extLst>
      <p:ext uri="{BB962C8B-B14F-4D97-AF65-F5344CB8AC3E}">
        <p14:creationId xmlns:p14="http://schemas.microsoft.com/office/powerpoint/2010/main" val="25261338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3328" y="1301407"/>
            <a:ext cx="4892771" cy="32550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2859" y="2011801"/>
            <a:ext cx="1886855" cy="28413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Картина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527" y="767381"/>
            <a:ext cx="3245861" cy="2161552"/>
          </a:xfrm>
          <a:prstGeom prst="rect">
            <a:avLst/>
          </a:prstGeom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840" y="2322287"/>
            <a:ext cx="3796347" cy="25308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Текстово поле 5"/>
          <p:cNvSpPr txBox="1"/>
          <p:nvPr/>
        </p:nvSpPr>
        <p:spPr>
          <a:xfrm>
            <a:off x="3715352" y="286668"/>
            <a:ext cx="2000035" cy="33855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bg-BG" sz="1600" dirty="0" smtClean="0"/>
              <a:t>Реално приложение </a:t>
            </a:r>
            <a:endParaRPr lang="bg-BG" sz="1600" b="1" dirty="0"/>
          </a:p>
        </p:txBody>
      </p:sp>
    </p:spTree>
    <p:extLst>
      <p:ext uri="{BB962C8B-B14F-4D97-AF65-F5344CB8AC3E}">
        <p14:creationId xmlns:p14="http://schemas.microsoft.com/office/powerpoint/2010/main" val="315163647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5857" y="1857829"/>
            <a:ext cx="6858000" cy="716586"/>
          </a:xfrm>
        </p:spPr>
        <p:txBody>
          <a:bodyPr>
            <a:noAutofit/>
          </a:bodyPr>
          <a:lstStyle/>
          <a:p>
            <a:r>
              <a:rPr lang="bg-BG" sz="1800" b="1" dirty="0"/>
              <a:t>Интелигентна </a:t>
            </a:r>
            <a:r>
              <a:rPr lang="bg-BG" sz="1800" b="1" dirty="0" smtClean="0"/>
              <a:t>система </a:t>
            </a:r>
            <a:r>
              <a:rPr lang="ru-RU" sz="1800" b="1" dirty="0"/>
              <a:t>за </a:t>
            </a:r>
            <a:r>
              <a:rPr lang="ru-RU" sz="1800" b="1" dirty="0" err="1"/>
              <a:t>измерване</a:t>
            </a:r>
            <a:r>
              <a:rPr lang="ru-RU" sz="1800" b="1" dirty="0"/>
              <a:t> на </a:t>
            </a:r>
            <a:r>
              <a:rPr lang="ru-RU" sz="1800" b="1" dirty="0" err="1"/>
              <a:t>време</a:t>
            </a:r>
            <a:r>
              <a:rPr lang="ru-RU" sz="1800" b="1" dirty="0"/>
              <a:t> и </a:t>
            </a:r>
            <a:r>
              <a:rPr lang="ru-RU" sz="1800" b="1" dirty="0" err="1" smtClean="0"/>
              <a:t>класиране</a:t>
            </a:r>
            <a:r>
              <a:rPr lang="ru-RU" sz="1800" b="1" dirty="0" smtClean="0"/>
              <a:t> при </a:t>
            </a:r>
            <a:r>
              <a:rPr lang="ru-RU" sz="1800" b="1" dirty="0" err="1" smtClean="0"/>
              <a:t>масови</a:t>
            </a:r>
            <a:r>
              <a:rPr lang="ru-RU" sz="1800" b="1" dirty="0" smtClean="0"/>
              <a:t> </a:t>
            </a:r>
            <a:r>
              <a:rPr lang="ru-RU" sz="1800" b="1" dirty="0" err="1" smtClean="0"/>
              <a:t>спортни</a:t>
            </a:r>
            <a:r>
              <a:rPr lang="ru-RU" sz="1800" b="1" dirty="0" smtClean="0"/>
              <a:t> </a:t>
            </a:r>
            <a:r>
              <a:rPr lang="ru-RU" sz="1800" b="1" dirty="0" err="1" smtClean="0"/>
              <a:t>състезания</a:t>
            </a:r>
            <a:endParaRPr lang="bg-BG" sz="1800" b="1" dirty="0"/>
          </a:p>
        </p:txBody>
      </p:sp>
      <p:sp>
        <p:nvSpPr>
          <p:cNvPr id="3" name="Текстово поле 2"/>
          <p:cNvSpPr txBox="1"/>
          <p:nvPr/>
        </p:nvSpPr>
        <p:spPr>
          <a:xfrm>
            <a:off x="3069771" y="3302000"/>
            <a:ext cx="33471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2000" b="1" dirty="0" smtClean="0">
                <a:solidFill>
                  <a:schemeClr val="accent5">
                    <a:lumMod val="75000"/>
                  </a:schemeClr>
                </a:solidFill>
              </a:rPr>
              <a:t>Благодарим за вниманието!</a:t>
            </a:r>
            <a:endParaRPr lang="bg-BG" sz="2000" b="1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857034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343</TotalTime>
  <Words>122</Words>
  <Application>Microsoft Office PowerPoint</Application>
  <PresentationFormat>Презентация на цял екран (16:9)</PresentationFormat>
  <Paragraphs>23</Paragraphs>
  <Slides>8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Заглавия на слайдовете</vt:lpstr>
      </vt:variant>
      <vt:variant>
        <vt:i4>8</vt:i4>
      </vt:variant>
    </vt:vector>
  </HeadingPairs>
  <TitlesOfParts>
    <vt:vector size="9" baseType="lpstr">
      <vt:lpstr>Office Theme</vt:lpstr>
      <vt:lpstr>Интелигентна система за измерване на време и класиране при масови спортни състезания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Интелигентна система за измерване на време и класиране при масови спортни състезания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Georgi Borikov</dc:creator>
  <cp:lastModifiedBy>Потребител на Windows</cp:lastModifiedBy>
  <cp:revision>23</cp:revision>
  <dcterms:created xsi:type="dcterms:W3CDTF">2025-10-24T06:28:00Z</dcterms:created>
  <dcterms:modified xsi:type="dcterms:W3CDTF">2025-10-26T11:38:23Z</dcterms:modified>
</cp:coreProperties>
</file>